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0"/>
  </p:handoutMasterIdLst>
  <p:sldIdLst>
    <p:sldId id="256" r:id="rId2"/>
    <p:sldId id="257" r:id="rId3"/>
    <p:sldId id="258" r:id="rId4"/>
    <p:sldId id="259" r:id="rId5"/>
    <p:sldId id="260" r:id="rId6"/>
    <p:sldId id="261" r:id="rId7"/>
    <p:sldId id="264" r:id="rId8"/>
    <p:sldId id="262" r:id="rId9"/>
    <p:sldId id="265" r:id="rId10"/>
    <p:sldId id="266" r:id="rId11"/>
    <p:sldId id="267" r:id="rId12"/>
    <p:sldId id="268" r:id="rId13"/>
    <p:sldId id="269" r:id="rId14"/>
    <p:sldId id="270" r:id="rId15"/>
    <p:sldId id="271" r:id="rId16"/>
    <p:sldId id="272" r:id="rId17"/>
    <p:sldId id="273" r:id="rId18"/>
    <p:sldId id="274" r:id="rId19"/>
    <p:sldId id="275" r:id="rId20"/>
    <p:sldId id="277" r:id="rId21"/>
    <p:sldId id="276" r:id="rId22"/>
    <p:sldId id="278" r:id="rId23"/>
    <p:sldId id="279" r:id="rId24"/>
    <p:sldId id="280" r:id="rId25"/>
    <p:sldId id="281" r:id="rId26"/>
    <p:sldId id="282" r:id="rId27"/>
    <p:sldId id="283" r:id="rId28"/>
    <p:sldId id="284" r:id="rId2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19" autoAdjust="0"/>
    <p:restoredTop sz="94660"/>
  </p:normalViewPr>
  <p:slideViewPr>
    <p:cSldViewPr>
      <p:cViewPr varScale="1">
        <p:scale>
          <a:sx n="87" d="100"/>
          <a:sy n="87" d="100"/>
        </p:scale>
        <p:origin x="-930"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54ADA0EF-1FBA-48B7-82A9-7DADF336572B}" type="datetimeFigureOut">
              <a:rPr lang="en-US" smtClean="0"/>
              <a:pPr/>
              <a:t>6/5/2013</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0CD2932C-C4A2-4BA4-B2D2-5D61427F94F5}"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A05C24-AFC9-4742-8DE9-7306B1B1BE74}" type="datetimeFigureOut">
              <a:rPr lang="en-US" smtClean="0"/>
              <a:pPr/>
              <a:t>6/5/2013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9E0DD-E027-44A2-9AF2-F51DBAB134B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A05C24-AFC9-4742-8DE9-7306B1B1BE74}" type="datetimeFigureOut">
              <a:rPr lang="en-US" smtClean="0"/>
              <a:pPr/>
              <a:t>6/5/2013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9E0DD-E027-44A2-9AF2-F51DBAB134B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A05C24-AFC9-4742-8DE9-7306B1B1BE74}" type="datetimeFigureOut">
              <a:rPr lang="en-US" smtClean="0"/>
              <a:pPr/>
              <a:t>6/5/2013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9E0DD-E027-44A2-9AF2-F51DBAB134B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A05C24-AFC9-4742-8DE9-7306B1B1BE74}" type="datetimeFigureOut">
              <a:rPr lang="en-US" smtClean="0"/>
              <a:pPr/>
              <a:t>6/5/2013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9E0DD-E027-44A2-9AF2-F51DBAB134B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A05C24-AFC9-4742-8DE9-7306B1B1BE74}" type="datetimeFigureOut">
              <a:rPr lang="en-US" smtClean="0"/>
              <a:pPr/>
              <a:t>6/5/2013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9E0DD-E027-44A2-9AF2-F51DBAB134B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A05C24-AFC9-4742-8DE9-7306B1B1BE74}" type="datetimeFigureOut">
              <a:rPr lang="en-US" smtClean="0"/>
              <a:pPr/>
              <a:t>6/5/2013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C9E0DD-E027-44A2-9AF2-F51DBAB134B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A05C24-AFC9-4742-8DE9-7306B1B1BE74}" type="datetimeFigureOut">
              <a:rPr lang="en-US" smtClean="0"/>
              <a:pPr/>
              <a:t>6/5/2013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C9E0DD-E027-44A2-9AF2-F51DBAB134B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A05C24-AFC9-4742-8DE9-7306B1B1BE74}" type="datetimeFigureOut">
              <a:rPr lang="en-US" smtClean="0"/>
              <a:pPr/>
              <a:t>6/5/2013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C9E0DD-E027-44A2-9AF2-F51DBAB134B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A05C24-AFC9-4742-8DE9-7306B1B1BE74}" type="datetimeFigureOut">
              <a:rPr lang="en-US" smtClean="0"/>
              <a:pPr/>
              <a:t>6/5/2013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C9E0DD-E027-44A2-9AF2-F51DBAB134B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A05C24-AFC9-4742-8DE9-7306B1B1BE74}" type="datetimeFigureOut">
              <a:rPr lang="en-US" smtClean="0"/>
              <a:pPr/>
              <a:t>6/5/2013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C9E0DD-E027-44A2-9AF2-F51DBAB134B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A05C24-AFC9-4742-8DE9-7306B1B1BE74}" type="datetimeFigureOut">
              <a:rPr lang="en-US" smtClean="0"/>
              <a:pPr/>
              <a:t>6/5/2013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C9E0DD-E027-44A2-9AF2-F51DBAB134B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A05C24-AFC9-4742-8DE9-7306B1B1BE74}" type="datetimeFigureOut">
              <a:rPr lang="en-US" smtClean="0"/>
              <a:pPr/>
              <a:t>6/5/2013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C9E0DD-E027-44A2-9AF2-F51DBAB134B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dirty="0" smtClean="0"/>
              <a:t>Outer Zone Overnight</a:t>
            </a:r>
            <a:br>
              <a:rPr lang="en-US" dirty="0" smtClean="0"/>
            </a:br>
            <a:r>
              <a:rPr lang="en-US" dirty="0" smtClean="0"/>
              <a:t>06/08/2013</a:t>
            </a:r>
            <a:endParaRPr lang="en-US" dirty="0"/>
          </a:p>
        </p:txBody>
      </p:sp>
      <p:pic>
        <p:nvPicPr>
          <p:cNvPr id="7" name="Picture Placeholder 6" descr="paracord copy.jpg"/>
          <p:cNvPicPr>
            <a:picLocks noGrp="1" noChangeAspect="1"/>
          </p:cNvPicPr>
          <p:nvPr>
            <p:ph type="pic" idx="1"/>
          </p:nvPr>
        </p:nvPicPr>
        <p:blipFill>
          <a:blip r:embed="rId2" cstate="print"/>
          <a:srcRect t="12500" b="12500"/>
          <a:stretch>
            <a:fillRect/>
          </a:stretch>
        </p:blipFill>
        <p:spPr>
          <a:xfrm>
            <a:off x="2688167" y="1219200"/>
            <a:ext cx="4169833" cy="3127375"/>
          </a:xfrm>
        </p:spPr>
      </p:pic>
      <p:sp>
        <p:nvSpPr>
          <p:cNvPr id="6" name="Text Placeholder 5"/>
          <p:cNvSpPr>
            <a:spLocks noGrp="1"/>
          </p:cNvSpPr>
          <p:nvPr>
            <p:ph type="body" sz="half" idx="2"/>
          </p:nvPr>
        </p:nvSpPr>
        <p:spPr/>
        <p:txBody>
          <a:bodyPr/>
          <a:lstStyle/>
          <a:p>
            <a:pPr algn="ctr"/>
            <a:r>
              <a:rPr lang="en-US" dirty="0" err="1" smtClean="0"/>
              <a:t>Paracord</a:t>
            </a:r>
            <a:r>
              <a:rPr lang="en-US" dirty="0" smtClean="0"/>
              <a:t> : Cobra stitch</a:t>
            </a:r>
          </a:p>
          <a:p>
            <a:pPr algn="ctr"/>
            <a:r>
              <a:rPr lang="en-US" dirty="0" smtClean="0"/>
              <a:t>How to make a Survival Bracelet</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Step 8: Tie a simple knot</a:t>
            </a:r>
            <a:endParaRPr lang="en-US" dirty="0"/>
          </a:p>
        </p:txBody>
      </p:sp>
      <p:pic>
        <p:nvPicPr>
          <p:cNvPr id="5" name="Picture Placeholder 4" descr="Step008 - knot.jpg"/>
          <p:cNvPicPr>
            <a:picLocks noGrp="1" noChangeAspect="1"/>
          </p:cNvPicPr>
          <p:nvPr>
            <p:ph type="pic" idx="1"/>
          </p:nvPr>
        </p:nvPicPr>
        <p:blipFill>
          <a:blip r:embed="rId2" cstate="print"/>
          <a:srcRect t="21875" b="21875"/>
          <a:stretch>
            <a:fillRect/>
          </a:stretch>
        </p:blipFill>
        <p:spPr/>
      </p:pic>
      <p:sp>
        <p:nvSpPr>
          <p:cNvPr id="4" name="Text Placeholder 3"/>
          <p:cNvSpPr>
            <a:spLocks noGrp="1"/>
          </p:cNvSpPr>
          <p:nvPr>
            <p:ph type="body" sz="half" idx="2"/>
          </p:nvPr>
        </p:nvSpPr>
        <p:spPr/>
        <p:txBody>
          <a:bodyPr/>
          <a:lstStyle/>
          <a:p>
            <a:pPr algn="ctr"/>
            <a:r>
              <a:rPr lang="en-US" dirty="0" smtClean="0"/>
              <a:t>Pull one cord over the buckle edge and loop under both </a:t>
            </a:r>
            <a:r>
              <a:rPr lang="en-US" dirty="0" err="1" smtClean="0"/>
              <a:t>paracord</a:t>
            </a:r>
            <a:r>
              <a:rPr lang="en-US" dirty="0" smtClean="0"/>
              <a:t> strands</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Step 8(a): Continue simple knot</a:t>
            </a:r>
            <a:endParaRPr lang="en-US" dirty="0"/>
          </a:p>
        </p:txBody>
      </p:sp>
      <p:pic>
        <p:nvPicPr>
          <p:cNvPr id="5" name="Picture Placeholder 4" descr="Step008a - knot.jpg"/>
          <p:cNvPicPr>
            <a:picLocks noGrp="1" noChangeAspect="1"/>
          </p:cNvPicPr>
          <p:nvPr>
            <p:ph type="pic" idx="1"/>
          </p:nvPr>
        </p:nvPicPr>
        <p:blipFill>
          <a:blip r:embed="rId2" cstate="print"/>
          <a:srcRect t="21875" b="21875"/>
          <a:stretch>
            <a:fillRect/>
          </a:stretch>
        </p:blipFill>
        <p:spPr/>
      </p:pic>
      <p:sp>
        <p:nvSpPr>
          <p:cNvPr id="4" name="Text Placeholder 3"/>
          <p:cNvSpPr>
            <a:spLocks noGrp="1"/>
          </p:cNvSpPr>
          <p:nvPr>
            <p:ph type="body" sz="half" idx="2"/>
          </p:nvPr>
        </p:nvSpPr>
        <p:spPr/>
        <p:txBody>
          <a:bodyPr/>
          <a:lstStyle/>
          <a:p>
            <a:pPr algn="ctr"/>
            <a:r>
              <a:rPr lang="en-US" dirty="0" smtClean="0"/>
              <a:t>Pull second strand over buckle edge and under first </a:t>
            </a:r>
            <a:r>
              <a:rPr lang="en-US" dirty="0" err="1" smtClean="0"/>
              <a:t>paracord</a:t>
            </a:r>
            <a:r>
              <a:rPr lang="en-US" dirty="0" smtClean="0"/>
              <a:t> strand</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Step 8(b): Continue the knot</a:t>
            </a:r>
            <a:endParaRPr lang="en-US" dirty="0"/>
          </a:p>
        </p:txBody>
      </p:sp>
      <p:pic>
        <p:nvPicPr>
          <p:cNvPr id="5" name="Picture Placeholder 4" descr="Step008b - knot.jpg"/>
          <p:cNvPicPr>
            <a:picLocks noGrp="1" noChangeAspect="1"/>
          </p:cNvPicPr>
          <p:nvPr>
            <p:ph type="pic" idx="1"/>
          </p:nvPr>
        </p:nvPicPr>
        <p:blipFill>
          <a:blip r:embed="rId2" cstate="print"/>
          <a:srcRect t="21875" b="21875"/>
          <a:stretch>
            <a:fillRect/>
          </a:stretch>
        </p:blipFill>
        <p:spPr/>
      </p:pic>
      <p:sp>
        <p:nvSpPr>
          <p:cNvPr id="4" name="Text Placeholder 3"/>
          <p:cNvSpPr>
            <a:spLocks noGrp="1"/>
          </p:cNvSpPr>
          <p:nvPr>
            <p:ph type="body" sz="half" idx="2"/>
          </p:nvPr>
        </p:nvSpPr>
        <p:spPr/>
        <p:txBody>
          <a:bodyPr/>
          <a:lstStyle/>
          <a:p>
            <a:pPr algn="ctr"/>
            <a:r>
              <a:rPr lang="en-US" dirty="0" smtClean="0"/>
              <a:t>Feed second cord through over both cord strands and feed through loop created by first cord</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Step 8(c): Finish knot</a:t>
            </a:r>
            <a:endParaRPr lang="en-US" dirty="0"/>
          </a:p>
        </p:txBody>
      </p:sp>
      <p:pic>
        <p:nvPicPr>
          <p:cNvPr id="5" name="Picture Placeholder 4" descr="Step008c - knot.jpg"/>
          <p:cNvPicPr>
            <a:picLocks noGrp="1" noChangeAspect="1"/>
          </p:cNvPicPr>
          <p:nvPr>
            <p:ph type="pic" idx="1"/>
          </p:nvPr>
        </p:nvPicPr>
        <p:blipFill>
          <a:blip r:embed="rId2" cstate="print"/>
          <a:srcRect t="21875" b="21875"/>
          <a:stretch>
            <a:fillRect/>
          </a:stretch>
        </p:blipFill>
        <p:spPr/>
      </p:pic>
      <p:sp>
        <p:nvSpPr>
          <p:cNvPr id="4" name="Text Placeholder 3"/>
          <p:cNvSpPr>
            <a:spLocks noGrp="1"/>
          </p:cNvSpPr>
          <p:nvPr>
            <p:ph type="body" sz="half" idx="2"/>
          </p:nvPr>
        </p:nvSpPr>
        <p:spPr/>
        <p:txBody>
          <a:bodyPr/>
          <a:lstStyle/>
          <a:p>
            <a:pPr algn="ctr"/>
            <a:r>
              <a:rPr lang="en-US" dirty="0" smtClean="0"/>
              <a:t>Pull both cords taught</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Step 9: Beginning cobra stitch (Right)</a:t>
            </a:r>
            <a:endParaRPr lang="en-US" dirty="0"/>
          </a:p>
        </p:txBody>
      </p:sp>
      <p:pic>
        <p:nvPicPr>
          <p:cNvPr id="5" name="Picture Placeholder 4" descr="Step009 - Right weave.jpg"/>
          <p:cNvPicPr>
            <a:picLocks noGrp="1" noChangeAspect="1"/>
          </p:cNvPicPr>
          <p:nvPr>
            <p:ph type="pic" idx="1"/>
          </p:nvPr>
        </p:nvPicPr>
        <p:blipFill>
          <a:blip r:embed="rId2" cstate="print"/>
          <a:srcRect t="21875" b="21875"/>
          <a:stretch>
            <a:fillRect/>
          </a:stretch>
        </p:blipFill>
        <p:spPr/>
      </p:pic>
      <p:sp>
        <p:nvSpPr>
          <p:cNvPr id="4" name="Text Placeholder 3"/>
          <p:cNvSpPr>
            <a:spLocks noGrp="1"/>
          </p:cNvSpPr>
          <p:nvPr>
            <p:ph type="body" sz="half" idx="2"/>
          </p:nvPr>
        </p:nvSpPr>
        <p:spPr/>
        <p:txBody>
          <a:bodyPr/>
          <a:lstStyle/>
          <a:p>
            <a:pPr algn="ctr"/>
            <a:r>
              <a:rPr lang="en-US" dirty="0" smtClean="0"/>
              <a:t>Take the right side cord and create a backwards “S” over both </a:t>
            </a:r>
            <a:r>
              <a:rPr lang="en-US" dirty="0" err="1" smtClean="0"/>
              <a:t>paracord</a:t>
            </a:r>
            <a:r>
              <a:rPr lang="en-US" dirty="0" smtClean="0"/>
              <a:t> strands </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Step 9(a): Continuing first Cobra stitch</a:t>
            </a:r>
            <a:endParaRPr lang="en-US" dirty="0"/>
          </a:p>
        </p:txBody>
      </p:sp>
      <p:pic>
        <p:nvPicPr>
          <p:cNvPr id="5" name="Picture Placeholder 4" descr="Step009a - Right weave under.jpg"/>
          <p:cNvPicPr>
            <a:picLocks noGrp="1" noChangeAspect="1"/>
          </p:cNvPicPr>
          <p:nvPr>
            <p:ph type="pic" idx="1"/>
          </p:nvPr>
        </p:nvPicPr>
        <p:blipFill>
          <a:blip r:embed="rId2" cstate="print"/>
          <a:srcRect t="21875" b="21875"/>
          <a:stretch>
            <a:fillRect/>
          </a:stretch>
        </p:blipFill>
        <p:spPr/>
      </p:pic>
      <p:sp>
        <p:nvSpPr>
          <p:cNvPr id="4" name="Text Placeholder 3"/>
          <p:cNvSpPr>
            <a:spLocks noGrp="1"/>
          </p:cNvSpPr>
          <p:nvPr>
            <p:ph type="body" sz="half" idx="2"/>
          </p:nvPr>
        </p:nvSpPr>
        <p:spPr/>
        <p:txBody>
          <a:bodyPr/>
          <a:lstStyle/>
          <a:p>
            <a:pPr algn="ctr"/>
            <a:r>
              <a:rPr lang="en-US" dirty="0" smtClean="0"/>
              <a:t>Pull the 2</a:t>
            </a:r>
            <a:r>
              <a:rPr lang="en-US" baseline="30000" dirty="0" smtClean="0"/>
              <a:t>nd</a:t>
            </a:r>
            <a:r>
              <a:rPr lang="en-US" dirty="0" smtClean="0"/>
              <a:t> strand over and through the “lower S”, completely under both </a:t>
            </a:r>
            <a:r>
              <a:rPr lang="en-US" dirty="0" err="1" smtClean="0"/>
              <a:t>paracord</a:t>
            </a:r>
            <a:r>
              <a:rPr lang="en-US" dirty="0" smtClean="0"/>
              <a:t> strands, and through and over the “upper S”</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Step 9(b): Continuing first Cobra stitch</a:t>
            </a:r>
            <a:endParaRPr lang="en-US" dirty="0"/>
          </a:p>
        </p:txBody>
      </p:sp>
      <p:pic>
        <p:nvPicPr>
          <p:cNvPr id="5" name="Picture Placeholder 4" descr="Step009b - Right weave pull taught.jpg"/>
          <p:cNvPicPr>
            <a:picLocks noGrp="1" noChangeAspect="1"/>
          </p:cNvPicPr>
          <p:nvPr>
            <p:ph type="pic" idx="1"/>
          </p:nvPr>
        </p:nvPicPr>
        <p:blipFill>
          <a:blip r:embed="rId2" cstate="print"/>
          <a:srcRect t="21875" b="21875"/>
          <a:stretch>
            <a:fillRect/>
          </a:stretch>
        </p:blipFill>
        <p:spPr/>
      </p:pic>
      <p:sp>
        <p:nvSpPr>
          <p:cNvPr id="4" name="Text Placeholder 3"/>
          <p:cNvSpPr>
            <a:spLocks noGrp="1"/>
          </p:cNvSpPr>
          <p:nvPr>
            <p:ph type="body" sz="half" idx="2"/>
          </p:nvPr>
        </p:nvSpPr>
        <p:spPr/>
        <p:txBody>
          <a:bodyPr/>
          <a:lstStyle/>
          <a:p>
            <a:pPr algn="ctr"/>
            <a:r>
              <a:rPr lang="en-US" dirty="0" smtClean="0"/>
              <a:t>Pull each strand taught, together and equally</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Step 9(c): Finished first Cobra stitch</a:t>
            </a:r>
            <a:endParaRPr lang="en-US" dirty="0"/>
          </a:p>
        </p:txBody>
      </p:sp>
      <p:pic>
        <p:nvPicPr>
          <p:cNvPr id="5" name="Picture Placeholder 4" descr="Step009c - Right weave complete.jpg"/>
          <p:cNvPicPr>
            <a:picLocks noGrp="1" noChangeAspect="1"/>
          </p:cNvPicPr>
          <p:nvPr>
            <p:ph type="pic" idx="1"/>
          </p:nvPr>
        </p:nvPicPr>
        <p:blipFill>
          <a:blip r:embed="rId2" cstate="print"/>
          <a:srcRect t="21875" b="21875"/>
          <a:stretch>
            <a:fillRect/>
          </a:stretch>
        </p:blipFill>
        <p:spPr/>
      </p:pic>
      <p:sp>
        <p:nvSpPr>
          <p:cNvPr id="4" name="Text Placeholder 3"/>
          <p:cNvSpPr>
            <a:spLocks noGrp="1"/>
          </p:cNvSpPr>
          <p:nvPr>
            <p:ph type="body" sz="half" idx="2"/>
          </p:nvPr>
        </p:nvSpPr>
        <p:spPr/>
        <p:txBody>
          <a:bodyPr/>
          <a:lstStyle/>
          <a:p>
            <a:pPr algn="ctr"/>
            <a:r>
              <a:rPr lang="en-US" dirty="0" smtClean="0"/>
              <a:t>Looks a little messy at first…</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Step 10: Beginning second Cobra stitch (Left)</a:t>
            </a:r>
            <a:endParaRPr lang="en-US" dirty="0"/>
          </a:p>
        </p:txBody>
      </p:sp>
      <p:pic>
        <p:nvPicPr>
          <p:cNvPr id="5" name="Picture Placeholder 4" descr="Step010 - Left weave.jpg"/>
          <p:cNvPicPr>
            <a:picLocks noGrp="1" noChangeAspect="1"/>
          </p:cNvPicPr>
          <p:nvPr>
            <p:ph type="pic" idx="1"/>
          </p:nvPr>
        </p:nvPicPr>
        <p:blipFill>
          <a:blip r:embed="rId2" cstate="print"/>
          <a:srcRect t="21875" b="21875"/>
          <a:stretch>
            <a:fillRect/>
          </a:stretch>
        </p:blipFill>
        <p:spPr/>
      </p:pic>
      <p:sp>
        <p:nvSpPr>
          <p:cNvPr id="4" name="Text Placeholder 3"/>
          <p:cNvSpPr>
            <a:spLocks noGrp="1"/>
          </p:cNvSpPr>
          <p:nvPr>
            <p:ph type="body" sz="half" idx="2"/>
          </p:nvPr>
        </p:nvSpPr>
        <p:spPr/>
        <p:txBody>
          <a:bodyPr/>
          <a:lstStyle/>
          <a:p>
            <a:pPr algn="ctr"/>
            <a:r>
              <a:rPr lang="en-US" dirty="0" smtClean="0"/>
              <a:t>Repeat Step </a:t>
            </a:r>
            <a:r>
              <a:rPr lang="en-US" dirty="0" smtClean="0"/>
              <a:t>9-9(c</a:t>
            </a:r>
            <a:r>
              <a:rPr lang="en-US" dirty="0" smtClean="0"/>
              <a:t>), but </a:t>
            </a:r>
            <a:r>
              <a:rPr lang="en-US" dirty="0" smtClean="0"/>
              <a:t>now </a:t>
            </a:r>
            <a:r>
              <a:rPr lang="en-US" dirty="0" smtClean="0"/>
              <a:t>going the other direction.  Create an “S” using the same beginning strand.  Notice the “bump” on the left?  You’ll always lead with the strand coming out from that bump…</a:t>
            </a:r>
            <a:endParaRPr lang="en-US" dirty="0"/>
          </a:p>
        </p:txBody>
      </p:sp>
      <p:sp>
        <p:nvSpPr>
          <p:cNvPr id="6" name="Right Arrow 5"/>
          <p:cNvSpPr/>
          <p:nvPr/>
        </p:nvSpPr>
        <p:spPr>
          <a:xfrm rot="1754931">
            <a:off x="3217387" y="972554"/>
            <a:ext cx="609600" cy="228600"/>
          </a:xfrm>
          <a:prstGeom prst="rightArrow">
            <a:avLst/>
          </a:prstGeom>
          <a:solidFill>
            <a:srgbClr val="FF0000"/>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Step 10(a): Continuing second Cobra stitch</a:t>
            </a:r>
            <a:endParaRPr lang="en-US" dirty="0"/>
          </a:p>
        </p:txBody>
      </p:sp>
      <p:pic>
        <p:nvPicPr>
          <p:cNvPr id="5" name="Picture Placeholder 4" descr="Step010a - Left weave under.jpg"/>
          <p:cNvPicPr>
            <a:picLocks noGrp="1" noChangeAspect="1"/>
          </p:cNvPicPr>
          <p:nvPr>
            <p:ph type="pic" idx="1"/>
          </p:nvPr>
        </p:nvPicPr>
        <p:blipFill>
          <a:blip r:embed="rId2" cstate="print"/>
          <a:srcRect t="21875" b="21875"/>
          <a:stretch>
            <a:fillRect/>
          </a:stretch>
        </p:blipFill>
        <p:spPr/>
      </p:pic>
      <p:sp>
        <p:nvSpPr>
          <p:cNvPr id="4" name="Text Placeholder 3"/>
          <p:cNvSpPr>
            <a:spLocks noGrp="1"/>
          </p:cNvSpPr>
          <p:nvPr>
            <p:ph type="body" sz="half" idx="2"/>
          </p:nvPr>
        </p:nvSpPr>
        <p:spPr/>
        <p:txBody>
          <a:bodyPr/>
          <a:lstStyle/>
          <a:p>
            <a:pPr algn="ctr"/>
            <a:r>
              <a:rPr lang="en-US" dirty="0" smtClean="0"/>
              <a:t>Pull the 2</a:t>
            </a:r>
            <a:r>
              <a:rPr lang="en-US" baseline="30000" dirty="0" smtClean="0"/>
              <a:t>nd</a:t>
            </a:r>
            <a:r>
              <a:rPr lang="en-US" dirty="0" smtClean="0"/>
              <a:t> strand over and through the “lower S”, completely under both </a:t>
            </a:r>
            <a:r>
              <a:rPr lang="en-US" dirty="0" err="1" smtClean="0"/>
              <a:t>paracord</a:t>
            </a:r>
            <a:r>
              <a:rPr lang="en-US" dirty="0" smtClean="0"/>
              <a:t> strands, and through and over the “upper S”</a:t>
            </a:r>
          </a:p>
          <a:p>
            <a:pPr algn="ct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Step 1: Measure wrist</a:t>
            </a:r>
            <a:endParaRPr lang="en-US" dirty="0"/>
          </a:p>
        </p:txBody>
      </p:sp>
      <p:pic>
        <p:nvPicPr>
          <p:cNvPr id="5" name="Picture Placeholder 4" descr="Step001 - Measure Wrist.jpg"/>
          <p:cNvPicPr>
            <a:picLocks noGrp="1" noChangeAspect="1"/>
          </p:cNvPicPr>
          <p:nvPr>
            <p:ph type="pic" idx="1"/>
          </p:nvPr>
        </p:nvPicPr>
        <p:blipFill>
          <a:blip r:embed="rId2" cstate="print"/>
          <a:srcRect t="19076" b="19076"/>
          <a:stretch>
            <a:fillRect/>
          </a:stretch>
        </p:blipFill>
        <p:spPr/>
      </p:pic>
      <p:sp>
        <p:nvSpPr>
          <p:cNvPr id="4" name="Text Placeholder 3"/>
          <p:cNvSpPr>
            <a:spLocks noGrp="1"/>
          </p:cNvSpPr>
          <p:nvPr>
            <p:ph type="body" sz="half" idx="2"/>
          </p:nvPr>
        </p:nvSpPr>
        <p:spPr/>
        <p:txBody>
          <a:bodyPr/>
          <a:lstStyle/>
          <a:p>
            <a:pPr algn="ctr"/>
            <a:r>
              <a:rPr lang="en-US" dirty="0" smtClean="0"/>
              <a:t>Snug, but not too </a:t>
            </a:r>
            <a:r>
              <a:rPr lang="en-US" dirty="0" smtClean="0"/>
              <a:t>snug…For </a:t>
            </a:r>
            <a:r>
              <a:rPr lang="en-US" dirty="0" smtClean="0"/>
              <a:t>every inch of measurement, use one foot of </a:t>
            </a:r>
            <a:r>
              <a:rPr lang="en-US" dirty="0" err="1" smtClean="0"/>
              <a:t>paracord</a:t>
            </a:r>
            <a:r>
              <a:rPr lang="en-US" dirty="0" smtClean="0"/>
              <a:t>.  Hint : Round up.</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Step 10(b): Continuing second Cobra stitch</a:t>
            </a:r>
            <a:endParaRPr lang="en-US" dirty="0"/>
          </a:p>
        </p:txBody>
      </p:sp>
      <p:pic>
        <p:nvPicPr>
          <p:cNvPr id="5" name="Picture Placeholder 4" descr="Step010b - Left weave pull taught.jpg"/>
          <p:cNvPicPr>
            <a:picLocks noGrp="1" noChangeAspect="1"/>
          </p:cNvPicPr>
          <p:nvPr>
            <p:ph type="pic" idx="1"/>
          </p:nvPr>
        </p:nvPicPr>
        <p:blipFill>
          <a:blip r:embed="rId2" cstate="print"/>
          <a:srcRect t="21875" b="21875"/>
          <a:stretch>
            <a:fillRect/>
          </a:stretch>
        </p:blipFill>
        <p:spPr/>
      </p:pic>
      <p:sp>
        <p:nvSpPr>
          <p:cNvPr id="4" name="Text Placeholder 3"/>
          <p:cNvSpPr>
            <a:spLocks noGrp="1"/>
          </p:cNvSpPr>
          <p:nvPr>
            <p:ph type="body" sz="half" idx="2"/>
          </p:nvPr>
        </p:nvSpPr>
        <p:spPr/>
        <p:txBody>
          <a:bodyPr/>
          <a:lstStyle/>
          <a:p>
            <a:pPr algn="ctr"/>
            <a:r>
              <a:rPr lang="en-US" dirty="0" smtClean="0"/>
              <a:t>Pull each strand taught, together and equally</a:t>
            </a:r>
          </a:p>
          <a:p>
            <a:pPr algn="ct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Step 10(c): Finished second Cobra stitch</a:t>
            </a:r>
            <a:endParaRPr lang="en-US" dirty="0"/>
          </a:p>
        </p:txBody>
      </p:sp>
      <p:pic>
        <p:nvPicPr>
          <p:cNvPr id="5" name="Picture Placeholder 4" descr="Step010c - Left weave complete.jpg"/>
          <p:cNvPicPr>
            <a:picLocks noGrp="1" noChangeAspect="1"/>
          </p:cNvPicPr>
          <p:nvPr>
            <p:ph type="pic" idx="1"/>
          </p:nvPr>
        </p:nvPicPr>
        <p:blipFill>
          <a:blip r:embed="rId2" cstate="print"/>
          <a:srcRect t="21875" b="21875"/>
          <a:stretch>
            <a:fillRect/>
          </a:stretch>
        </p:blipFill>
        <p:spPr/>
      </p:pic>
      <p:sp>
        <p:nvSpPr>
          <p:cNvPr id="4" name="Text Placeholder 3"/>
          <p:cNvSpPr>
            <a:spLocks noGrp="1"/>
          </p:cNvSpPr>
          <p:nvPr>
            <p:ph type="body" sz="half" idx="2"/>
          </p:nvPr>
        </p:nvSpPr>
        <p:spPr/>
        <p:txBody>
          <a:bodyPr/>
          <a:lstStyle/>
          <a:p>
            <a:pPr algn="ctr"/>
            <a:r>
              <a:rPr lang="en-US" dirty="0" smtClean="0"/>
              <a:t>Still </a:t>
            </a:r>
            <a:r>
              <a:rPr lang="en-US" dirty="0" err="1" smtClean="0"/>
              <a:t>lookin</a:t>
            </a:r>
            <a:r>
              <a:rPr lang="en-US" dirty="0" smtClean="0"/>
              <a:t>’ a bit messy…</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Step 11: Repeat steps 9-10(c) </a:t>
            </a:r>
            <a:endParaRPr lang="en-US" dirty="0"/>
          </a:p>
        </p:txBody>
      </p:sp>
      <p:pic>
        <p:nvPicPr>
          <p:cNvPr id="5" name="Picture Placeholder 4" descr="Step011 - progress.jpg"/>
          <p:cNvPicPr>
            <a:picLocks noGrp="1" noChangeAspect="1"/>
          </p:cNvPicPr>
          <p:nvPr>
            <p:ph type="pic" idx="1"/>
          </p:nvPr>
        </p:nvPicPr>
        <p:blipFill>
          <a:blip r:embed="rId2" cstate="print"/>
          <a:srcRect t="21875" b="21875"/>
          <a:stretch>
            <a:fillRect/>
          </a:stretch>
        </p:blipFill>
        <p:spPr/>
      </p:pic>
      <p:sp>
        <p:nvSpPr>
          <p:cNvPr id="4" name="Text Placeholder 3"/>
          <p:cNvSpPr>
            <a:spLocks noGrp="1"/>
          </p:cNvSpPr>
          <p:nvPr>
            <p:ph type="body" sz="half" idx="2"/>
          </p:nvPr>
        </p:nvSpPr>
        <p:spPr/>
        <p:txBody>
          <a:bodyPr/>
          <a:lstStyle/>
          <a:p>
            <a:pPr algn="ctr"/>
            <a:r>
              <a:rPr lang="en-US" dirty="0" smtClean="0"/>
              <a:t>Pull each weave tight, pay attention to your pattern, look for any mistakes…</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Step 12: End of the line</a:t>
            </a:r>
            <a:endParaRPr lang="en-US" dirty="0"/>
          </a:p>
        </p:txBody>
      </p:sp>
      <p:pic>
        <p:nvPicPr>
          <p:cNvPr id="5" name="Picture Placeholder 4" descr="Step012 - end of the line.jpg"/>
          <p:cNvPicPr>
            <a:picLocks noGrp="1" noChangeAspect="1"/>
          </p:cNvPicPr>
          <p:nvPr>
            <p:ph type="pic" idx="1"/>
          </p:nvPr>
        </p:nvPicPr>
        <p:blipFill>
          <a:blip r:embed="rId2" cstate="print"/>
          <a:srcRect/>
          <a:stretch>
            <a:fillRect/>
          </a:stretch>
        </p:blipFill>
        <p:spPr/>
      </p:pic>
      <p:sp>
        <p:nvSpPr>
          <p:cNvPr id="4" name="Text Placeholder 3"/>
          <p:cNvSpPr>
            <a:spLocks noGrp="1"/>
          </p:cNvSpPr>
          <p:nvPr>
            <p:ph type="body" sz="half" idx="2"/>
          </p:nvPr>
        </p:nvSpPr>
        <p:spPr/>
        <p:txBody>
          <a:bodyPr>
            <a:normAutofit fontScale="92500" lnSpcReduction="10000"/>
          </a:bodyPr>
          <a:lstStyle/>
          <a:p>
            <a:pPr algn="ctr"/>
            <a:r>
              <a:rPr lang="en-US" dirty="0" smtClean="0"/>
              <a:t>I’ve run out of cord…Measure the bracelet again – you may even want to try it on.  If it doesn’t fit correctly, unweave the bracelet, adjust the distance of the strands, and weave again.  Practice makes perfect…do NOT progress to Step 13 until you’ve got a comfortable fit.</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Step 13: Cut one cord at a time</a:t>
            </a:r>
            <a:endParaRPr lang="en-US" dirty="0"/>
          </a:p>
        </p:txBody>
      </p:sp>
      <p:pic>
        <p:nvPicPr>
          <p:cNvPr id="5" name="Picture Placeholder 4" descr="Step013 - cut close burn and smoosh.jpg"/>
          <p:cNvPicPr>
            <a:picLocks noGrp="1" noChangeAspect="1"/>
          </p:cNvPicPr>
          <p:nvPr>
            <p:ph type="pic" idx="1"/>
          </p:nvPr>
        </p:nvPicPr>
        <p:blipFill>
          <a:blip r:embed="rId2" cstate="print"/>
          <a:srcRect/>
          <a:stretch>
            <a:fillRect/>
          </a:stretch>
        </p:blipFill>
        <p:spPr/>
      </p:pic>
      <p:sp>
        <p:nvSpPr>
          <p:cNvPr id="4" name="Text Placeholder 3"/>
          <p:cNvSpPr>
            <a:spLocks noGrp="1"/>
          </p:cNvSpPr>
          <p:nvPr>
            <p:ph type="body" sz="half" idx="2"/>
          </p:nvPr>
        </p:nvSpPr>
        <p:spPr/>
        <p:txBody>
          <a:bodyPr/>
          <a:lstStyle/>
          <a:p>
            <a:pPr algn="ctr"/>
            <a:r>
              <a:rPr lang="en-US" dirty="0" smtClean="0"/>
              <a:t>Cut one strand close to the body of the bracelet.  Grab a lighter &amp; scissors.  Burn the tip of the exposed cord until it bubbles a bit…then push the scissors flat against the melting cord; remove scissors…</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Step 13(a): Sealed cord</a:t>
            </a:r>
            <a:endParaRPr lang="en-US" dirty="0"/>
          </a:p>
        </p:txBody>
      </p:sp>
      <p:pic>
        <p:nvPicPr>
          <p:cNvPr id="5" name="Picture Placeholder 4" descr="Step013a - smooshed.jpg"/>
          <p:cNvPicPr>
            <a:picLocks noGrp="1" noChangeAspect="1"/>
          </p:cNvPicPr>
          <p:nvPr>
            <p:ph type="pic" idx="1"/>
          </p:nvPr>
        </p:nvPicPr>
        <p:blipFill>
          <a:blip r:embed="rId2" cstate="print"/>
          <a:srcRect/>
          <a:stretch>
            <a:fillRect/>
          </a:stretch>
        </p:blipFill>
        <p:spPr/>
      </p:pic>
      <p:sp>
        <p:nvSpPr>
          <p:cNvPr id="4" name="Text Placeholder 3"/>
          <p:cNvSpPr>
            <a:spLocks noGrp="1"/>
          </p:cNvSpPr>
          <p:nvPr>
            <p:ph type="body" sz="half" idx="2"/>
          </p:nvPr>
        </p:nvSpPr>
        <p:spPr/>
        <p:txBody>
          <a:bodyPr/>
          <a:lstStyle/>
          <a:p>
            <a:pPr algn="ctr"/>
            <a:r>
              <a:rPr lang="en-US" dirty="0" smtClean="0"/>
              <a:t>If done correctly, your newly melted &amp; flattened cord end should look similar.  </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Step 13(b): Cut 2</a:t>
            </a:r>
            <a:r>
              <a:rPr lang="en-US" baseline="30000" dirty="0" smtClean="0"/>
              <a:t>nd</a:t>
            </a:r>
            <a:r>
              <a:rPr lang="en-US" dirty="0" smtClean="0"/>
              <a:t> cord</a:t>
            </a:r>
            <a:endParaRPr lang="en-US" dirty="0"/>
          </a:p>
        </p:txBody>
      </p:sp>
      <p:pic>
        <p:nvPicPr>
          <p:cNvPr id="5" name="Picture Placeholder 4" descr="Step013b - cut close burn and smoosh.jpg"/>
          <p:cNvPicPr>
            <a:picLocks noGrp="1" noChangeAspect="1"/>
          </p:cNvPicPr>
          <p:nvPr>
            <p:ph type="pic" idx="1"/>
          </p:nvPr>
        </p:nvPicPr>
        <p:blipFill>
          <a:blip r:embed="rId2" cstate="print"/>
          <a:srcRect/>
          <a:stretch>
            <a:fillRect/>
          </a:stretch>
        </p:blipFill>
        <p:spPr/>
      </p:pic>
      <p:sp>
        <p:nvSpPr>
          <p:cNvPr id="4" name="Text Placeholder 3"/>
          <p:cNvSpPr>
            <a:spLocks noGrp="1"/>
          </p:cNvSpPr>
          <p:nvPr>
            <p:ph type="body" sz="half" idx="2"/>
          </p:nvPr>
        </p:nvSpPr>
        <p:spPr/>
        <p:txBody>
          <a:bodyPr/>
          <a:lstStyle/>
          <a:p>
            <a:pPr algn="ctr"/>
            <a:r>
              <a:rPr lang="en-US" dirty="0" smtClean="0"/>
              <a:t>Repeat Step 13 for 2</a:t>
            </a:r>
            <a:r>
              <a:rPr lang="en-US" baseline="30000" dirty="0" smtClean="0"/>
              <a:t>nd</a:t>
            </a:r>
            <a:r>
              <a:rPr lang="en-US" dirty="0" smtClean="0"/>
              <a:t> strand of </a:t>
            </a:r>
            <a:r>
              <a:rPr lang="en-US" dirty="0" err="1" smtClean="0"/>
              <a:t>paracord</a:t>
            </a:r>
            <a:r>
              <a:rPr lang="en-US" dirty="0" smtClean="0"/>
              <a:t>.  Cut it close to the body of the bracelet, burn it until it melts, press firmly flat with edge of scissors </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Step 13(c): Sealed 2</a:t>
            </a:r>
            <a:r>
              <a:rPr lang="en-US" baseline="30000" dirty="0" smtClean="0"/>
              <a:t>nd</a:t>
            </a:r>
            <a:r>
              <a:rPr lang="en-US" dirty="0" smtClean="0"/>
              <a:t> cord</a:t>
            </a:r>
            <a:endParaRPr lang="en-US" dirty="0"/>
          </a:p>
        </p:txBody>
      </p:sp>
      <p:pic>
        <p:nvPicPr>
          <p:cNvPr id="5" name="Picture Placeholder 4" descr="Step013c - smooshed.jpg"/>
          <p:cNvPicPr>
            <a:picLocks noGrp="1" noChangeAspect="1"/>
          </p:cNvPicPr>
          <p:nvPr>
            <p:ph type="pic" idx="1"/>
          </p:nvPr>
        </p:nvPicPr>
        <p:blipFill>
          <a:blip r:embed="rId2" cstate="print"/>
          <a:srcRect/>
          <a:stretch>
            <a:fillRect/>
          </a:stretch>
        </p:blipFill>
        <p:spPr/>
      </p:pic>
      <p:sp>
        <p:nvSpPr>
          <p:cNvPr id="4" name="Text Placeholder 3"/>
          <p:cNvSpPr>
            <a:spLocks noGrp="1"/>
          </p:cNvSpPr>
          <p:nvPr>
            <p:ph type="body" sz="half" idx="2"/>
          </p:nvPr>
        </p:nvSpPr>
        <p:spPr/>
        <p:txBody>
          <a:bodyPr/>
          <a:lstStyle/>
          <a:p>
            <a:pPr algn="ctr"/>
            <a:r>
              <a:rPr lang="en-US" dirty="0" smtClean="0"/>
              <a:t>If done correctly, your cord should look similar</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1233487"/>
            <a:ext cx="2895600" cy="1162050"/>
          </a:xfrm>
        </p:spPr>
        <p:txBody>
          <a:bodyPr/>
          <a:lstStyle/>
          <a:p>
            <a:pPr algn="ctr"/>
            <a:r>
              <a:rPr lang="en-US" dirty="0" smtClean="0"/>
              <a:t>Other uses of </a:t>
            </a:r>
            <a:r>
              <a:rPr lang="en-US" dirty="0" err="1" smtClean="0"/>
              <a:t>Paracord</a:t>
            </a:r>
            <a:endParaRPr lang="en-US" dirty="0"/>
          </a:p>
        </p:txBody>
      </p:sp>
      <p:pic>
        <p:nvPicPr>
          <p:cNvPr id="8" name="Content Placeholder 7" descr="outerzoneovernight logo.jpg"/>
          <p:cNvPicPr>
            <a:picLocks noGrp="1" noChangeAspect="1"/>
          </p:cNvPicPr>
          <p:nvPr>
            <p:ph idx="1"/>
          </p:nvPr>
        </p:nvPicPr>
        <p:blipFill>
          <a:blip r:embed="rId2" cstate="print"/>
          <a:srcRect l="7368" t="6272" r="11175" b="8312"/>
          <a:stretch>
            <a:fillRect/>
          </a:stretch>
        </p:blipFill>
        <p:spPr>
          <a:xfrm>
            <a:off x="3505200" y="2546350"/>
            <a:ext cx="1676400" cy="1676400"/>
          </a:xfrm>
        </p:spPr>
      </p:pic>
      <p:sp>
        <p:nvSpPr>
          <p:cNvPr id="7" name="Text Placeholder 6"/>
          <p:cNvSpPr>
            <a:spLocks noGrp="1"/>
          </p:cNvSpPr>
          <p:nvPr>
            <p:ph type="body" sz="half" idx="2"/>
          </p:nvPr>
        </p:nvSpPr>
        <p:spPr>
          <a:xfrm>
            <a:off x="457200" y="2395537"/>
            <a:ext cx="3124200" cy="4691063"/>
          </a:xfrm>
        </p:spPr>
        <p:txBody>
          <a:bodyPr/>
          <a:lstStyle/>
          <a:p>
            <a:pPr>
              <a:buFont typeface="Arial" pitchFamily="34" charset="0"/>
              <a:buChar char="•"/>
            </a:pPr>
            <a:r>
              <a:rPr lang="en-US" dirty="0" smtClean="0"/>
              <a:t> Snares</a:t>
            </a:r>
          </a:p>
          <a:p>
            <a:pPr>
              <a:buFont typeface="Arial" pitchFamily="34" charset="0"/>
              <a:buChar char="•"/>
            </a:pPr>
            <a:r>
              <a:rPr lang="en-US" dirty="0"/>
              <a:t> </a:t>
            </a:r>
            <a:r>
              <a:rPr lang="en-US" dirty="0" smtClean="0"/>
              <a:t>Rifle slings</a:t>
            </a:r>
          </a:p>
          <a:p>
            <a:pPr>
              <a:buFont typeface="Arial" pitchFamily="34" charset="0"/>
              <a:buChar char="•"/>
            </a:pPr>
            <a:r>
              <a:rPr lang="en-US" dirty="0" smtClean="0"/>
              <a:t> Emergency rescue rope</a:t>
            </a:r>
          </a:p>
          <a:p>
            <a:pPr>
              <a:buFont typeface="Arial" pitchFamily="34" charset="0"/>
              <a:buChar char="•"/>
            </a:pPr>
            <a:r>
              <a:rPr lang="en-US" dirty="0"/>
              <a:t> </a:t>
            </a:r>
            <a:r>
              <a:rPr lang="en-US" dirty="0" smtClean="0"/>
              <a:t>Tent and/or hammock tie lines</a:t>
            </a:r>
          </a:p>
          <a:p>
            <a:pPr>
              <a:buFont typeface="Arial" pitchFamily="34" charset="0"/>
              <a:buChar char="•"/>
            </a:pPr>
            <a:r>
              <a:rPr lang="en-US" dirty="0"/>
              <a:t> </a:t>
            </a:r>
            <a:r>
              <a:rPr lang="en-US" dirty="0" smtClean="0"/>
              <a:t>Dental floss</a:t>
            </a:r>
          </a:p>
          <a:p>
            <a:pPr>
              <a:buFont typeface="Arial" pitchFamily="34" charset="0"/>
              <a:buChar char="•"/>
            </a:pPr>
            <a:r>
              <a:rPr lang="en-US" dirty="0"/>
              <a:t> </a:t>
            </a:r>
            <a:r>
              <a:rPr lang="en-US" dirty="0" smtClean="0"/>
              <a:t>Bridle</a:t>
            </a:r>
          </a:p>
          <a:p>
            <a:pPr>
              <a:buFont typeface="Arial" pitchFamily="34" charset="0"/>
              <a:buChar char="•"/>
            </a:pPr>
            <a:r>
              <a:rPr lang="en-US" dirty="0"/>
              <a:t> </a:t>
            </a:r>
            <a:r>
              <a:rPr lang="en-US" dirty="0" smtClean="0"/>
              <a:t>Water bottle holsters</a:t>
            </a:r>
          </a:p>
          <a:p>
            <a:pPr>
              <a:buFont typeface="Arial" pitchFamily="34" charset="0"/>
              <a:buChar char="•"/>
            </a:pPr>
            <a:r>
              <a:rPr lang="en-US" dirty="0"/>
              <a:t> </a:t>
            </a:r>
            <a:r>
              <a:rPr lang="en-US" dirty="0" smtClean="0"/>
              <a:t>Leashes and belts</a:t>
            </a:r>
          </a:p>
          <a:p>
            <a:pPr>
              <a:buFont typeface="Arial" pitchFamily="34" charset="0"/>
              <a:buChar char="•"/>
            </a:pPr>
            <a:r>
              <a:rPr lang="en-US" dirty="0"/>
              <a:t> </a:t>
            </a:r>
            <a:r>
              <a:rPr lang="en-US" dirty="0" smtClean="0"/>
              <a:t>Guide lines</a:t>
            </a:r>
          </a:p>
          <a:p>
            <a:pPr>
              <a:buFont typeface="Arial" pitchFamily="34" charset="0"/>
              <a:buChar char="•"/>
            </a:pPr>
            <a:r>
              <a:rPr lang="en-US" dirty="0"/>
              <a:t> </a:t>
            </a:r>
            <a:r>
              <a:rPr lang="en-US" dirty="0" smtClean="0"/>
              <a:t>Sealant</a:t>
            </a:r>
          </a:p>
        </p:txBody>
      </p:sp>
      <p:sp>
        <p:nvSpPr>
          <p:cNvPr id="9" name="Title 4"/>
          <p:cNvSpPr txBox="1">
            <a:spLocks/>
          </p:cNvSpPr>
          <p:nvPr/>
        </p:nvSpPr>
        <p:spPr>
          <a:xfrm>
            <a:off x="5562600" y="1246187"/>
            <a:ext cx="3200400" cy="1162050"/>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chemeClr val="tx1"/>
                </a:solidFill>
                <a:effectLst/>
                <a:uLnTx/>
                <a:uFillTx/>
                <a:latin typeface="+mj-lt"/>
                <a:ea typeface="+mj-ea"/>
                <a:cs typeface="+mj-cs"/>
              </a:rPr>
              <a:t>Other weaves/projects</a:t>
            </a:r>
          </a:p>
        </p:txBody>
      </p:sp>
      <p:sp>
        <p:nvSpPr>
          <p:cNvPr id="10" name="Text Placeholder 6"/>
          <p:cNvSpPr txBox="1">
            <a:spLocks/>
          </p:cNvSpPr>
          <p:nvPr/>
        </p:nvSpPr>
        <p:spPr>
          <a:xfrm>
            <a:off x="5867400" y="2365374"/>
            <a:ext cx="3124200" cy="4691063"/>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 Cobra stitch</a:t>
            </a:r>
          </a:p>
          <a:p>
            <a:pPr marL="0" marR="0" lvl="0" indent="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 King Cobra stitch</a:t>
            </a:r>
          </a:p>
          <a:p>
            <a:pPr marL="0" marR="0" lvl="0" indent="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 Crown </a:t>
            </a:r>
            <a:r>
              <a:rPr kumimoji="0" lang="en-US" sz="1400" b="0" i="0" u="none" strike="noStrike" kern="1200" cap="none" spc="0" normalizeH="0" baseline="0" noProof="0" dirty="0" err="1" smtClean="0">
                <a:ln>
                  <a:noFill/>
                </a:ln>
                <a:solidFill>
                  <a:schemeClr val="tx1"/>
                </a:solidFill>
                <a:effectLst/>
                <a:uLnTx/>
                <a:uFillTx/>
                <a:latin typeface="+mn-lt"/>
                <a:ea typeface="+mn-ea"/>
                <a:cs typeface="+mn-cs"/>
              </a:rPr>
              <a:t>Sinnet</a:t>
            </a:r>
            <a:r>
              <a:rPr kumimoji="0" lang="en-US" sz="1400" b="0" i="0" u="none" strike="noStrike" kern="1200" cap="none" spc="0" normalizeH="0" baseline="0" noProof="0" dirty="0" smtClean="0">
                <a:ln>
                  <a:noFill/>
                </a:ln>
                <a:solidFill>
                  <a:schemeClr val="tx1"/>
                </a:solidFill>
                <a:effectLst/>
                <a:uLnTx/>
                <a:uFillTx/>
                <a:latin typeface="+mn-lt"/>
                <a:ea typeface="+mn-ea"/>
                <a:cs typeface="+mn-cs"/>
              </a:rPr>
              <a:t> stitch</a:t>
            </a:r>
          </a:p>
          <a:p>
            <a:pPr marL="0" marR="0" lvl="0" indent="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400" dirty="0"/>
              <a:t> </a:t>
            </a:r>
            <a:r>
              <a:rPr lang="en-US" sz="1400" dirty="0" smtClean="0"/>
              <a:t>Caterpillar </a:t>
            </a:r>
            <a:r>
              <a:rPr lang="en-US" sz="1400" dirty="0" err="1" smtClean="0"/>
              <a:t>Sinnet</a:t>
            </a:r>
            <a:r>
              <a:rPr lang="en-US" sz="1400" dirty="0" smtClean="0"/>
              <a:t> stitch</a:t>
            </a:r>
          </a:p>
          <a:p>
            <a:pPr marL="0" marR="0" lvl="0" indent="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noProof="0" dirty="0">
                <a:ln>
                  <a:noFill/>
                </a:ln>
                <a:solidFill>
                  <a:schemeClr val="tx1"/>
                </a:solidFill>
                <a:effectLst/>
                <a:uLnTx/>
                <a:uFillTx/>
                <a:latin typeface="+mn-lt"/>
                <a:ea typeface="+mn-ea"/>
                <a:cs typeface="+mn-cs"/>
              </a:rPr>
              <a:t> </a:t>
            </a:r>
            <a:r>
              <a:rPr kumimoji="0" lang="en-US" sz="1400" b="0" i="0" u="none" strike="noStrike" kern="1200" cap="none" spc="0" normalizeH="0" noProof="0" dirty="0" smtClean="0">
                <a:ln>
                  <a:noFill/>
                </a:ln>
                <a:solidFill>
                  <a:schemeClr val="tx1"/>
                </a:solidFill>
                <a:effectLst/>
                <a:uLnTx/>
                <a:uFillTx/>
                <a:latin typeface="+mn-lt"/>
                <a:ea typeface="+mn-ea"/>
                <a:cs typeface="+mn-cs"/>
              </a:rPr>
              <a:t>Wide Solomon Bar stitch</a:t>
            </a:r>
          </a:p>
          <a:p>
            <a:pPr marL="0" marR="0" lvl="0" indent="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400" dirty="0"/>
              <a:t> </a:t>
            </a:r>
            <a:r>
              <a:rPr lang="en-US" sz="1400" dirty="0" smtClean="0"/>
              <a:t>Saw Tooth stitch</a:t>
            </a:r>
          </a:p>
          <a:p>
            <a:pPr marL="0" marR="0" lvl="0" indent="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noProof="0" dirty="0">
                <a:ln>
                  <a:noFill/>
                </a:ln>
                <a:solidFill>
                  <a:schemeClr val="tx1"/>
                </a:solidFill>
                <a:effectLst/>
                <a:uLnTx/>
                <a:uFillTx/>
                <a:latin typeface="+mn-lt"/>
                <a:ea typeface="+mn-ea"/>
                <a:cs typeface="+mn-cs"/>
              </a:rPr>
              <a:t> </a:t>
            </a:r>
            <a:r>
              <a:rPr kumimoji="0" lang="en-US" sz="1400" b="0" i="0" u="none" strike="noStrike" kern="1200" cap="none" spc="0" normalizeH="0" noProof="0" dirty="0" smtClean="0">
                <a:ln>
                  <a:noFill/>
                </a:ln>
                <a:solidFill>
                  <a:schemeClr val="tx1"/>
                </a:solidFill>
                <a:effectLst/>
                <a:uLnTx/>
                <a:uFillTx/>
                <a:latin typeface="+mn-lt"/>
                <a:ea typeface="+mn-ea"/>
                <a:cs typeface="+mn-cs"/>
              </a:rPr>
              <a:t>Snake Knott stitch</a:t>
            </a:r>
          </a:p>
          <a:p>
            <a:pPr marL="0" marR="0" lvl="0" indent="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400" dirty="0"/>
              <a:t> </a:t>
            </a:r>
            <a:r>
              <a:rPr lang="en-US" sz="1400" dirty="0" smtClean="0"/>
              <a:t>Fishtail stitch</a:t>
            </a:r>
            <a:endParaRPr kumimoji="0" lang="en-US" sz="14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 Gear wraps</a:t>
            </a:r>
          </a:p>
          <a:p>
            <a:pPr marL="0" marR="0" lvl="0" indent="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 Monkey fists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Step 2: Feed </a:t>
            </a:r>
            <a:r>
              <a:rPr lang="en-US" dirty="0" err="1" smtClean="0"/>
              <a:t>paracord</a:t>
            </a:r>
            <a:r>
              <a:rPr lang="en-US" dirty="0" smtClean="0"/>
              <a:t> loop through buckle</a:t>
            </a:r>
            <a:endParaRPr lang="en-US" dirty="0"/>
          </a:p>
        </p:txBody>
      </p:sp>
      <p:pic>
        <p:nvPicPr>
          <p:cNvPr id="5" name="Picture Placeholder 4" descr="Step002 - Loop through.jpg"/>
          <p:cNvPicPr>
            <a:picLocks noGrp="1" noChangeAspect="1"/>
          </p:cNvPicPr>
          <p:nvPr>
            <p:ph type="pic" idx="1"/>
          </p:nvPr>
        </p:nvPicPr>
        <p:blipFill>
          <a:blip r:embed="rId2" cstate="print"/>
          <a:srcRect/>
          <a:stretch>
            <a:fillRect/>
          </a:stretch>
        </p:blipFill>
        <p:spPr/>
      </p:pic>
      <p:sp>
        <p:nvSpPr>
          <p:cNvPr id="4" name="Text Placeholder 3"/>
          <p:cNvSpPr>
            <a:spLocks noGrp="1"/>
          </p:cNvSpPr>
          <p:nvPr>
            <p:ph type="body" sz="half" idx="2"/>
          </p:nvPr>
        </p:nvSpPr>
        <p:spPr/>
        <p:txBody>
          <a:bodyPr>
            <a:normAutofit/>
          </a:bodyPr>
          <a:lstStyle/>
          <a:p>
            <a:pPr algn="ctr"/>
            <a:r>
              <a:rPr lang="en-US" dirty="0" smtClean="0"/>
              <a:t>Find the center of the </a:t>
            </a:r>
            <a:r>
              <a:rPr lang="en-US" dirty="0" err="1" smtClean="0"/>
              <a:t>paracord</a:t>
            </a:r>
            <a:r>
              <a:rPr lang="en-US" dirty="0" smtClean="0"/>
              <a:t> length, and feed a loop through the buckle.</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Step 3 : Pull tails through loop </a:t>
            </a:r>
            <a:endParaRPr lang="en-US" dirty="0"/>
          </a:p>
        </p:txBody>
      </p:sp>
      <p:pic>
        <p:nvPicPr>
          <p:cNvPr id="5" name="Picture Placeholder 4" descr="Step003 - Feed tails through loop.jpg"/>
          <p:cNvPicPr>
            <a:picLocks noGrp="1" noChangeAspect="1"/>
          </p:cNvPicPr>
          <p:nvPr>
            <p:ph type="pic" idx="1"/>
          </p:nvPr>
        </p:nvPicPr>
        <p:blipFill>
          <a:blip r:embed="rId2" cstate="print"/>
          <a:srcRect/>
          <a:stretch>
            <a:fillRect/>
          </a:stretch>
        </p:blipFill>
        <p:spPr/>
      </p:pic>
      <p:sp>
        <p:nvSpPr>
          <p:cNvPr id="4" name="Text Placeholder 3"/>
          <p:cNvSpPr>
            <a:spLocks noGrp="1"/>
          </p:cNvSpPr>
          <p:nvPr>
            <p:ph type="body" sz="half" idx="2"/>
          </p:nvPr>
        </p:nvSpPr>
        <p:spPr/>
        <p:txBody>
          <a:bodyP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Step 4: Pull taught</a:t>
            </a:r>
            <a:endParaRPr lang="en-US" dirty="0"/>
          </a:p>
        </p:txBody>
      </p:sp>
      <p:pic>
        <p:nvPicPr>
          <p:cNvPr id="5" name="Picture Placeholder 4" descr="Step004 - Pull taught.jpg"/>
          <p:cNvPicPr>
            <a:picLocks noGrp="1" noChangeAspect="1"/>
          </p:cNvPicPr>
          <p:nvPr>
            <p:ph type="pic" idx="1"/>
          </p:nvPr>
        </p:nvPicPr>
        <p:blipFill>
          <a:blip r:embed="rId2" cstate="print"/>
          <a:srcRect/>
          <a:stretch>
            <a:fillRect/>
          </a:stretch>
        </p:blipFill>
        <p:spPr/>
      </p:pic>
      <p:sp>
        <p:nvSpPr>
          <p:cNvPr id="4" name="Text Placeholder 3"/>
          <p:cNvSpPr>
            <a:spLocks noGrp="1"/>
          </p:cNvSpPr>
          <p:nvPr>
            <p:ph type="body" sz="half" idx="2"/>
          </p:nvPr>
        </p:nvSpPr>
        <p:spPr/>
        <p:txBody>
          <a:bodyPr/>
          <a:lstStyle/>
          <a:p>
            <a:pPr algn="ctr"/>
            <a:r>
              <a:rPr lang="en-US" dirty="0" smtClean="0"/>
              <a:t>Secures buckle to cord</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Step 5: Pull tails through 2</a:t>
            </a:r>
            <a:r>
              <a:rPr lang="en-US" baseline="30000" dirty="0" smtClean="0"/>
              <a:t>nd</a:t>
            </a:r>
            <a:r>
              <a:rPr lang="en-US" dirty="0" smtClean="0"/>
              <a:t> buckle</a:t>
            </a:r>
            <a:endParaRPr lang="en-US" dirty="0"/>
          </a:p>
        </p:txBody>
      </p:sp>
      <p:pic>
        <p:nvPicPr>
          <p:cNvPr id="5" name="Picture Placeholder 4" descr="Step005 - Feed tails through 2nd buckle.jpg"/>
          <p:cNvPicPr>
            <a:picLocks noGrp="1" noChangeAspect="1"/>
          </p:cNvPicPr>
          <p:nvPr>
            <p:ph type="pic" idx="1"/>
          </p:nvPr>
        </p:nvPicPr>
        <p:blipFill>
          <a:blip r:embed="rId2" cstate="print"/>
          <a:srcRect/>
          <a:stretch>
            <a:fillRect/>
          </a:stretch>
        </p:blipFill>
        <p:spPr/>
      </p:pic>
      <p:sp>
        <p:nvSpPr>
          <p:cNvPr id="4" name="Text Placeholder 3"/>
          <p:cNvSpPr>
            <a:spLocks noGrp="1"/>
          </p:cNvSpPr>
          <p:nvPr>
            <p:ph type="body" sz="half" idx="2"/>
          </p:nvPr>
        </p:nvSpPr>
        <p:spPr/>
        <p:txBody>
          <a:bodyPr/>
          <a:lstStyle/>
          <a:p>
            <a:pPr algn="ctr"/>
            <a:r>
              <a:rPr lang="en-US" dirty="0" smtClean="0"/>
              <a:t>Don’t pull taught – Once tails fed through 2</a:t>
            </a:r>
            <a:r>
              <a:rPr lang="en-US" baseline="30000" dirty="0" smtClean="0"/>
              <a:t>nd</a:t>
            </a:r>
            <a:r>
              <a:rPr lang="en-US" dirty="0" smtClean="0"/>
              <a:t> buckle, unclasp.</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Step 6: Measure end to end</a:t>
            </a:r>
            <a:endParaRPr lang="en-US" dirty="0"/>
          </a:p>
        </p:txBody>
      </p:sp>
      <p:pic>
        <p:nvPicPr>
          <p:cNvPr id="5" name="Picture Placeholder 4" descr="Step006 - Measure length buckle to buckle plus 1 inch.jpg"/>
          <p:cNvPicPr>
            <a:picLocks noGrp="1" noChangeAspect="1"/>
          </p:cNvPicPr>
          <p:nvPr>
            <p:ph type="pic" idx="1"/>
          </p:nvPr>
        </p:nvPicPr>
        <p:blipFill>
          <a:blip r:embed="rId2" cstate="print"/>
          <a:srcRect l="12692" r="12692"/>
          <a:stretch>
            <a:fillRect/>
          </a:stretch>
        </p:blipFill>
        <p:spPr/>
      </p:pic>
      <p:sp>
        <p:nvSpPr>
          <p:cNvPr id="4" name="Text Placeholder 3"/>
          <p:cNvSpPr>
            <a:spLocks noGrp="1"/>
          </p:cNvSpPr>
          <p:nvPr>
            <p:ph type="body" sz="half" idx="2"/>
          </p:nvPr>
        </p:nvSpPr>
        <p:spPr/>
        <p:txBody>
          <a:bodyPr/>
          <a:lstStyle/>
          <a:p>
            <a:pPr algn="ctr"/>
            <a:r>
              <a:rPr lang="en-US" dirty="0" smtClean="0"/>
              <a:t>Lay out the unbuckled piece.  Measure from flat end to flat end of buckle (do NOT measure prongs).  Add 0.5” – 1.0” more than your wrist length.</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Step 6(a): Confirm measurement</a:t>
            </a:r>
            <a:endParaRPr lang="en-US" dirty="0"/>
          </a:p>
        </p:txBody>
      </p:sp>
      <p:pic>
        <p:nvPicPr>
          <p:cNvPr id="5" name="Picture Placeholder 4" descr="Step006a - confirm length.jpg"/>
          <p:cNvPicPr>
            <a:picLocks noGrp="1" noChangeAspect="1"/>
          </p:cNvPicPr>
          <p:nvPr>
            <p:ph type="pic" idx="1"/>
          </p:nvPr>
        </p:nvPicPr>
        <p:blipFill>
          <a:blip r:embed="rId2" cstate="print"/>
          <a:srcRect/>
          <a:stretch>
            <a:fillRect/>
          </a:stretch>
        </p:blipFill>
        <p:spPr/>
      </p:pic>
      <p:sp>
        <p:nvSpPr>
          <p:cNvPr id="4" name="Text Placeholder 3"/>
          <p:cNvSpPr>
            <a:spLocks noGrp="1"/>
          </p:cNvSpPr>
          <p:nvPr>
            <p:ph type="body" sz="half" idx="2"/>
          </p:nvPr>
        </p:nvSpPr>
        <p:spPr/>
        <p:txBody>
          <a:bodyPr/>
          <a:lstStyle/>
          <a:p>
            <a:pPr algn="ct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Step 7: Lay flat and begin</a:t>
            </a:r>
            <a:endParaRPr lang="en-US" dirty="0"/>
          </a:p>
        </p:txBody>
      </p:sp>
      <p:pic>
        <p:nvPicPr>
          <p:cNvPr id="5" name="Picture Placeholder 4" descr="Step007 - unbuckle and lay out.jpg"/>
          <p:cNvPicPr>
            <a:picLocks noGrp="1" noChangeAspect="1"/>
          </p:cNvPicPr>
          <p:nvPr>
            <p:ph type="pic" idx="1"/>
          </p:nvPr>
        </p:nvPicPr>
        <p:blipFill>
          <a:blip r:embed="rId2" cstate="print"/>
          <a:srcRect t="21875" b="21875"/>
          <a:stretch>
            <a:fillRect/>
          </a:stretch>
        </p:blipFill>
        <p:spPr/>
      </p:pic>
      <p:sp>
        <p:nvSpPr>
          <p:cNvPr id="4" name="Text Placeholder 3"/>
          <p:cNvSpPr>
            <a:spLocks noGrp="1"/>
          </p:cNvSpPr>
          <p:nvPr>
            <p:ph type="body" sz="half" idx="2"/>
          </p:nvPr>
        </p:nvSpPr>
        <p:spPr/>
        <p:txBody>
          <a:bodyPr/>
          <a:lstStyle/>
          <a:p>
            <a:pPr algn="ctr"/>
            <a:r>
              <a:rPr lang="en-US" dirty="0" smtClean="0"/>
              <a:t>Make sure there are no twists along the cord.</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TotalTime>
  <Words>718</Words>
  <Application>Microsoft Office PowerPoint</Application>
  <PresentationFormat>On-screen Show (4:3)</PresentationFormat>
  <Paragraphs>75</Paragraphs>
  <Slides>28</Slides>
  <Notes>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Outer Zone Overnight 06/08/2013</vt:lpstr>
      <vt:lpstr>Step 1: Measure wrist</vt:lpstr>
      <vt:lpstr>Step 2: Feed paracord loop through buckle</vt:lpstr>
      <vt:lpstr>Step 3 : Pull tails through loop </vt:lpstr>
      <vt:lpstr>Step 4: Pull taught</vt:lpstr>
      <vt:lpstr>Step 5: Pull tails through 2nd buckle</vt:lpstr>
      <vt:lpstr>Step 6: Measure end to end</vt:lpstr>
      <vt:lpstr>Step 6(a): Confirm measurement</vt:lpstr>
      <vt:lpstr>Step 7: Lay flat and begin</vt:lpstr>
      <vt:lpstr>Step 8: Tie a simple knot</vt:lpstr>
      <vt:lpstr>Step 8(a): Continue simple knot</vt:lpstr>
      <vt:lpstr>Step 8(b): Continue the knot</vt:lpstr>
      <vt:lpstr>Step 8(c): Finish knot</vt:lpstr>
      <vt:lpstr>Step 9: Beginning cobra stitch (Right)</vt:lpstr>
      <vt:lpstr>Step 9(a): Continuing first Cobra stitch</vt:lpstr>
      <vt:lpstr>Step 9(b): Continuing first Cobra stitch</vt:lpstr>
      <vt:lpstr>Step 9(c): Finished first Cobra stitch</vt:lpstr>
      <vt:lpstr>Step 10: Beginning second Cobra stitch (Left)</vt:lpstr>
      <vt:lpstr>Step 10(a): Continuing second Cobra stitch</vt:lpstr>
      <vt:lpstr>Step 10(b): Continuing second Cobra stitch</vt:lpstr>
      <vt:lpstr>Step 10(c): Finished second Cobra stitch</vt:lpstr>
      <vt:lpstr>Step 11: Repeat steps 9-10(c) </vt:lpstr>
      <vt:lpstr>Step 12: End of the line</vt:lpstr>
      <vt:lpstr>Step 13: Cut one cord at a time</vt:lpstr>
      <vt:lpstr>Step 13(a): Sealed cord</vt:lpstr>
      <vt:lpstr>Step 13(b): Cut 2nd cord</vt:lpstr>
      <vt:lpstr>Step 13(c): Sealed 2nd cord</vt:lpstr>
      <vt:lpstr>Other uses of Paracord</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dc:creator>
  <cp:lastModifiedBy> </cp:lastModifiedBy>
  <cp:revision>15</cp:revision>
  <dcterms:created xsi:type="dcterms:W3CDTF">2013-05-21T14:55:06Z</dcterms:created>
  <dcterms:modified xsi:type="dcterms:W3CDTF">2013-06-05T17:12:33Z</dcterms:modified>
</cp:coreProperties>
</file>